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58" r:id="rId4"/>
    <p:sldId id="259" r:id="rId5"/>
    <p:sldId id="260" r:id="rId6"/>
    <p:sldId id="273" r:id="rId7"/>
    <p:sldId id="261" r:id="rId8"/>
    <p:sldId id="262" r:id="rId9"/>
    <p:sldId id="274" r:id="rId10"/>
    <p:sldId id="275" r:id="rId11"/>
    <p:sldId id="265" r:id="rId12"/>
    <p:sldId id="280" r:id="rId13"/>
    <p:sldId id="266" r:id="rId14"/>
    <p:sldId id="276" r:id="rId15"/>
    <p:sldId id="277" r:id="rId16"/>
    <p:sldId id="278" r:id="rId17"/>
    <p:sldId id="279" r:id="rId18"/>
    <p:sldId id="263" r:id="rId19"/>
    <p:sldId id="264" r:id="rId20"/>
    <p:sldId id="267" r:id="rId21"/>
    <p:sldId id="269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03.04.20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03.04.20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03.04.20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03.04.20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03.04.20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03.04.20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03.04.20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03.04.20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03.04.20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03.04.20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03.04.20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пт 03.04.20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andia.ru/text/category/fonetik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785786" y="3143248"/>
            <a:ext cx="7358114" cy="135732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879"/>
              </a:avLst>
            </a:prstTxWarp>
          </a:bodyPr>
          <a:lstStyle/>
          <a:p>
            <a:pPr algn="ctr" rtl="0"/>
            <a:r>
              <a:rPr lang="ru-RU" sz="2800" b="1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Звуковая гимнастика для малышей</a:t>
            </a:r>
          </a:p>
          <a:p>
            <a:pPr algn="ctr" rtl="0"/>
            <a:endParaRPr lang="ru-RU" sz="2800" b="1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6" name="Picture 4" descr="\\DNS\Users\User\Desktop\1142_ix-028_v-detskuyu_de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142984"/>
            <a:ext cx="2090732" cy="21703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5429264"/>
            <a:ext cx="5214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C:\Users\User\Downloads\Fedorino_gore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785794"/>
            <a:ext cx="3714776" cy="4219986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143504" y="2214554"/>
            <a:ext cx="33575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Самовар  стоит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 выходит и пыхтит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Самовар уже кипит: П-П-П-..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214546" y="5072074"/>
            <a:ext cx="52149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(Звук «П» образуется путём смыкания верхних и нижних губ с последующим резким размыканием без голоса).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\\DNS\Users\User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928670"/>
            <a:ext cx="2071702" cy="28552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9058" y="20002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Зайка  барабан нашёл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Зайка по лесу пошёл.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Зайка весело идёт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Громко в барабан он бьёт: Б-Б-Б-Б-..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3786190"/>
            <a:ext cx="52149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(Губы сомкнуты и размыкаются под напором выдыхаемого воздуха. Звук произносится с голосом. Если звук не получается или слабый, предложите ребёнку надуть щёчки, приложите свой палец горизонтально под нижнюю губу и двигайте им вверх — вниз, производя попеременное смыкание и размыкание губ.).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28860" y="3714752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Том строит дом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стучит молотком: Т-Т-Т-Т-..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464344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(Кончик языка прижат к верхним зубам. Под напором выдыхаемого воздуха язык отрывается от зубов: «Т-Т-Т-». .Кончик языка находится  между зубами и показываться не должен.).</a:t>
            </a:r>
          </a:p>
        </p:txBody>
      </p:sp>
      <p:pic>
        <p:nvPicPr>
          <p:cNvPr id="1026" name="Picture 2" descr="C:\Users\User\Downloads\cJXKbR2b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071546"/>
            <a:ext cx="3019420" cy="2680506"/>
          </a:xfrm>
          <a:prstGeom prst="rect">
            <a:avLst/>
          </a:prstGeom>
          <a:noFill/>
        </p:spPr>
      </p:pic>
      <p:pic>
        <p:nvPicPr>
          <p:cNvPr id="1027" name="Picture 3" descr="C:\Users\User\Downloads\163afe91b0c2f392e8308cf1fb3b14b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857232"/>
            <a:ext cx="1216032" cy="2924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User\Desktop\дятел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928670"/>
            <a:ext cx="235745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429124" y="1785926"/>
            <a:ext cx="32147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Дятел на дубу сидит 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и ночь он дуб долбит: Д-Д-Д-Д-Д-…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45720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(Кончик языка прижат к верхним зубам. Под напором выдыхаемого воздуха с голосом язык отрывается от зубов: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Д-д-д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..»)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C:\Users\User\Downloads\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3" y="928670"/>
            <a:ext cx="3786213" cy="289392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57422" y="39290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Едет,  едет на  санях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Дедушка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Вано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Погоняет лошадь он:  Н-Н-Н-Н (О) 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5143512"/>
            <a:ext cx="4252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(Кончик языка прижат к верхним резцам,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Размыкание происходит без взрыва)</a:t>
            </a:r>
            <a:r>
              <a:rPr lang="ru-RU" dirty="0"/>
              <a:t>.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C:\Users\User\Downloads\silnyj-kashel-s-mokroto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857232"/>
            <a:ext cx="3143272" cy="28540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00298" y="4000504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Вася заболел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Кашлял целый день: «К-К-К-К..»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5072074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(Рот откройте, язычок отодвиньте назад,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кончик языка при этом не поднимается)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14678" y="3929066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«Г-Г-Г-Г» – гусь идёт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 собой гусят ведёт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0006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(Рот откройте, язычок отодвиньте назад,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кончик языка при этом не поднимается.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Звук произносится с голосом)</a:t>
            </a:r>
            <a:r>
              <a:rPr lang="ru-RU" dirty="0"/>
              <a:t>.</a:t>
            </a:r>
          </a:p>
        </p:txBody>
      </p:sp>
      <p:pic>
        <p:nvPicPr>
          <p:cNvPr id="2050" name="Picture 2" descr="C:\Users\User\Downloads\гусына-и-гусята-281555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571736" y="1000108"/>
            <a:ext cx="4130038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C:\Users\User\Downloads\0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214413" y="857232"/>
            <a:ext cx="3024229" cy="32623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2643182"/>
            <a:ext cx="3786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Волк замёрз,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Весь дрожит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без голоса хрипит: Х-Х-Х-Х-..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4500570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(Рот приоткройте , кончик язычка отодвиньте от нижних резцов.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Через горлышко спокойно проходит воздушная струя).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29" name="Picture 1" descr="\\DNS\Users\User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785794"/>
            <a:ext cx="2714644" cy="26772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5984" y="35004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своих коротких ножках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тропинке ёж бежит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всё  время он фырчит: Ф-Ф-Ф-Ф-…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44291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(Нижняя губа немного втянута  и прижата к верхним зубам, образуя с ними плоскую щель. Выдувать воздух небольшими порциями: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ф-ф-ф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-..)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\\DNS\Users\User\Desktop\how-to-draw-a-plane-for-kids_1_000000007316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714357"/>
            <a:ext cx="3227246" cy="24288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76207" y="3244334"/>
            <a:ext cx="3767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Самолёт летит и мотор его гудит: «В-В-В-В-..»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40005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(Артикуляция такая же, как и у звука Ф, но при выдувании воздуха добавляется голос. Произносить  звук «В» длительно, на одном выдохе).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728" y="928670"/>
            <a:ext cx="664373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Дети прекрасно умеют подражать и делать это они начинают очень рано.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На первых порах произнесение разных звуков очень важно.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и первые артикуляционные упражнения, и прекрасно развивает речевой (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 tooltip="Фонетика"/>
              </a:rPr>
              <a:t>фонетический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слух. 	Начиная заниматься, обратите внимание на картинку (Это маленькие птенчики. Они широко открывают клювики – кушать хотят), прочитайте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министишки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 произнесите  звукоподражание.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Старайтесь произносить звуки утрированно: широко открывая рот, вытягивая губы и т. д., чтобы ребенок не только слышал, но и видел, чем один звук отличается от другого.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Только делать это нужно с чувством и на разные голоса.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потом попросите ребёнка повторить («Как кричат птенчики?..» ).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Эти простые упражнения помогут вашему ребёнку избежать возможные речевые  проблемы, или, на ранней стадии помогут выявить нарушения, требующие  помощи специалистов. 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Эти упражнения могут быть полезными и для  детей, которые никак не могут разговориться.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C:\Users\User\Desktop\9ad4bf8866f2f57ecf543e80b2f57c8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286116" y="831294"/>
            <a:ext cx="3000396" cy="316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428992" y="4000504"/>
            <a:ext cx="30718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уголочке свист стоит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Маленький сверчок свистит: С-С-С-С-..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143108" y="5072074"/>
            <a:ext cx="5429288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Кончик языка упирается в нижние 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передние зубы. Между зубками его быть не должно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\\DNS\Users\User\Desktop\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642918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786050" y="3929066"/>
            <a:ext cx="4000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Дарики-сударики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Звенят вокруг комарики: З-З-З-З-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\\DNS\Users\User\Desktop\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285984" y="1214422"/>
            <a:ext cx="15716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\\DNS\Users\User\Desktop\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214810" y="2214554"/>
            <a:ext cx="15716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00298" y="4929198"/>
            <a:ext cx="5286412" cy="923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Кончик языка упирается в нижние 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передние зубы.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Воздух идёт по середине языка. Между зубками его быть не должно. Звук произносится с голосом.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785786" y="3143248"/>
            <a:ext cx="7358114" cy="135732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879"/>
              </a:avLst>
            </a:prstTxWarp>
          </a:bodyPr>
          <a:lstStyle/>
          <a:p>
            <a:pPr algn="ctr" rtl="0"/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Желаю удачи!</a:t>
            </a:r>
            <a:endParaRPr lang="ru-RU" sz="2800" b="1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4" name="Picture 2" descr="C:\Users\User\Downloads\3879186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11987">
            <a:off x="5715008" y="1500174"/>
            <a:ext cx="1831933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\\DNS\Users\User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000108"/>
            <a:ext cx="4638682" cy="2610777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714612" y="3929066"/>
            <a:ext cx="41434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Птенчики в гнёздышке сидят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Клювик открывают, кушать хотят.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громко-громко кричат: «А-А-А-А..»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50720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(Широко откройте рот и отрывисто произносите звук А).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69" name="Picture 1" descr="\\DNS\Users\User\Desktop\0014-011-Ljudi-tipa-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928934"/>
            <a:ext cx="2286000" cy="2857500"/>
          </a:xfrm>
          <a:prstGeom prst="rect">
            <a:avLst/>
          </a:prstGeom>
          <a:noFill/>
        </p:spPr>
      </p:pic>
      <p:pic>
        <p:nvPicPr>
          <p:cNvPr id="7170" name="Picture 2" descr="\\DNS\Users\User\Desktop\clouds-through-window-fram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928670"/>
            <a:ext cx="3091357" cy="27193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714488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Ослик выглянул в окно и воскликнул: О-О-О-О…!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4143380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(Округлите губы и потяните звук «О», губы не сжимать)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5" name="Picture 1" descr="\\DNS\Users\User\Desktop\0012-021-Kak-voet-volk-na-lunu-UU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785794"/>
            <a:ext cx="4345111" cy="3143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43174" y="4143380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Скучно волку одному,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Воет волк наш на луну: У-У-У-У..!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5072074"/>
            <a:ext cx="5197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/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Губы вытяните дудочкой и потяните: «У-У-У-У-..)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00562" y="1785926"/>
            <a:ext cx="35004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скаку играя гривой,</a:t>
            </a:r>
            <a:b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Скачет быстро он, красиво.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Громко ржёт он: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И -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го-го,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Скачу я ровно и легко!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4929198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(При произнесении звука «И – И»  широко улыбнитесь, покажите  зубки, язычок спрячьте за зубки. Произнести долго: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И-и-и-и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(го-го)»)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56410_1d19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714356"/>
            <a:ext cx="2500330" cy="4315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1" name="Picture 1" descr="\\DNS\Users\User\Desktop\b10290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000109"/>
            <a:ext cx="3929090" cy="27488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4071942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 нам плывёт пароход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Громкий звук он подаёт: «Ы-Ы-Ы-…»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4857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(Рот приоткройте и широко улыбнитесь. Губы не напрягайте, язык отодвиньте за нижние зубы, с напряжением произносите: «Ы-Ы-Ы-Ы-…»)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\\dns\Users\User\Desktop\37654473_17618641_mishka (1)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000108"/>
            <a:ext cx="2928958" cy="27873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43174" y="3857628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Мишенька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лесу живёт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Толстым голосом ревёт: Э-Э-Э-Э-…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45005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Губы слегка раскройте и растяните в стороны. Широкий язык лежит, кончик языка касается нижних зубов.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 напряжением произнесите: «Э-Э-Э-Э-..»)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9" name="Picture 3" descr="C:\Users\User\Downloads\10934167-der-abbildung-fr-hlich-kuh-mit-typenrad-auf-der-wie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785794"/>
            <a:ext cx="3429024" cy="2428892"/>
          </a:xfrm>
          <a:prstGeom prst="rect">
            <a:avLst/>
          </a:prstGeom>
          <a:noFill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571736" y="3286124"/>
            <a:ext cx="3429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корова на лугу 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 зелёную траву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довольна очень: 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М-м-м-му-у-у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49291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( Губы сжаты и напряжены, язычок лежит на донышке, воздух проходит через нос).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576</Words>
  <Application>Microsoft Office PowerPoint</Application>
  <PresentationFormat>Экран (4:3)</PresentationFormat>
  <Paragraphs>81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9</cp:revision>
  <dcterms:modified xsi:type="dcterms:W3CDTF">2020-04-03T16:28:41Z</dcterms:modified>
</cp:coreProperties>
</file>